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C26CD-51B0-4995-B89B-D19859FE6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AE8CE0-97A5-479E-99DA-BA4F3AD3F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1FA7E6-2266-4835-B067-BF7F20B8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B2C2A-E924-4CDD-8673-65E37A54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0988C2-7AF6-44A1-A720-EE72CE08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64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62A0D1-5818-4C54-980C-6BBDC5103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5B8D61-3818-4C6B-9C26-847BF4DAD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A90B16-1331-4E3B-8246-CC8283A8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25E7BC-59E6-4D6E-B22D-182A436C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AFDC1E-EA7D-4BAF-96DE-DE745B50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7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48DFE5-813E-46E6-802B-6285077FC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06EEE1-80FF-4D6F-A12D-8D9817400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C004B-FFA4-42AE-82F7-4B0BE077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75264-FADB-4976-B4ED-BA9BAF52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D24EFE-3CD3-4782-BB0D-F6B91CE7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39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9C45D-C8E2-4580-81D4-ADAF3E42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BE22F3-6B12-430E-AFA5-CD533CAC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AEAF18-8309-4870-A81B-9F003F53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D9D3-7249-4547-B9D6-9F59EF9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3B7AB-66E6-486A-A28E-412AB1DE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91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A79C0-3AE4-4D2C-968A-FE36522D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9A6789-F75F-43C3-8BB8-A891C97C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A56BA-E11C-4F55-B0D2-78606942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124B7-D638-46E8-BA80-C7323A9F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CEF53-56F1-4E57-9F7E-6CF3FB5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4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7665-0B6B-4C43-B42C-27806281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20C615-E366-43ED-8EDA-F18C62E4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ABD-160F-4B6F-992D-4C84E76F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67E45-6A00-44F3-9CB0-22CDF949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69E544-B2E4-4456-A0C1-17FD118B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42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2D44-6AF8-4B74-9B44-6C7CF0E7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974F-64E1-4C11-BBD1-0B477291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8E504-4E1A-40E3-8441-70B8CE67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EB78D-108F-4E48-B07B-9E503D5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349D98-E38B-4672-A379-AA589A2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706C59-5461-4C72-9F44-CFA06199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1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2CE2-DD98-4CBD-9168-DE9587B9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DC856D-F20D-4794-B3F9-DCD54C36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92EDA-A0B5-492D-BE8D-5AFEF168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517735-D6F4-41A3-AE4D-DA9490E6B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76D7D-AE7E-4766-8B47-92CA856D2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AB8637-CA39-4A15-963E-D6CE66E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76E7B-46CB-4A9E-9435-ED2B1E3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B03AB-5A0A-4E1A-9865-8A73C09B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01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12B1-ECAE-48D7-A6FC-A9A0D8C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DC02B-CD67-4424-8408-689CB41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1C9188-EBC0-41B1-AF34-3AC2A8BD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8A08E-8745-4ECD-8A6D-06F28AC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195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153023-681E-483C-BDD9-8CF27063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B4A4E4-E60C-454B-AE96-B70934DF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7712-49A4-4656-8E97-6EFEFB1B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976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BA1C-7826-4BB9-A7A4-4A36B97D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676F7-DB68-4A9F-B031-CCA6C4BA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E8A37-BAB6-4898-ACE3-14640C25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B45D08-09D8-4E52-A982-32166208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9034-EE2D-48BD-B3B8-EEE65626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5BB49-0432-43C9-ABB1-C0D1530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45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091AD-CD08-4A20-B0E3-E85FAFED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F0EA8-7DA6-44D2-8707-829D978A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1C5410-2F84-48F0-AF5F-43AD2ED3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BA9C5-8E93-43C9-88DC-CDFD125F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6DE94-077C-471D-9FFE-14E1343E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6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10CBF-791E-4C04-8335-442E254F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3E184F-D8D1-4AFD-AC55-BBA8E8D31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EF13DE-3B85-4961-8C9C-C1DF58785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EBF34-2FB0-4D81-A599-E175D3AB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36135-AD46-4352-A023-BB391931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CE0508-D361-4181-9F40-9772E28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82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F5E30-8B28-448F-BF6A-44FF25BE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8FA06-F026-4779-8FB0-781631FA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48AAB-C41E-404F-8D83-B35EE4F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26854-CDB0-458C-AC9B-0E992EB0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EA7CBB-8B48-4719-9B2D-79433AC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049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DB870E-B68C-4407-ADF4-70A34C7E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F97F1-8794-437C-8F54-257F0C8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9560-46D2-45AE-BE6D-8F7C9E40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182C6-8031-4BE6-9EAD-A5692E02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2D9EBA-F256-408F-ADBE-35C4F46F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96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697665-9D4F-45F4-B878-A4B6510A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1914B7-207E-42CA-B39D-C7D872B86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49BB5-68C4-4F94-AA39-6F82EA37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AC334E-990C-4027-A7AF-C197A906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693536-0896-48A6-A9AA-161D724E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7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1A361-B429-48E6-85C4-2D43316A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C7BB9-78A3-4471-A869-D52ED00CE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1D4D54-9433-4A07-9B66-586B2AF0D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EF097-5F85-437B-92D5-E9AB7FA7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67057D-C91B-46E6-ADC8-E3CE0080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6F3A3-E927-45D7-90D6-D222D3BA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24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25D32-71B1-43E9-8C49-62CED3262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CBE6DF-5C0B-45BB-BD4A-578DE6FD9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398E2E-2AFA-4F4C-B722-9625D2238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6F2D28-D85A-4E7C-8D91-FDCAFC70C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00E61A-A5CE-423D-B651-9AD6F2123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DE5095-7BDE-492D-9D61-04BF3B01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541B4B-A982-47B5-9E7F-327CCDB7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AB8DF0-15E2-4C0E-8FC7-E1B3F5CA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7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88113-4E48-4664-B534-7186B60E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E5AA67-9EDD-4B43-8B4B-82DFABB4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66C629-BCE5-4867-A9CB-5D6C543F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A7EC49-B0D7-462E-B759-0D82DBE8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83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3993C5-71FD-426E-9162-937B4EE7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0B222A-8602-492A-9D04-3A494E42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5E9DB9-1E32-4AF7-8361-C599AC68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1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15BE59-4199-48A1-98D1-9EA8732B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F0587-8715-42A7-B2A4-5FA53704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006948-5FE1-464E-AA51-94C68DB8A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1C90A1-540C-412F-8BB8-F26F4024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953A2F-5499-4877-A7A3-BE4C2051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0209A8-F296-4D8E-A0AC-F69CBEE3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22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720E3F-6725-4BB1-A73A-135C8F2F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14125A-1391-4386-A0D1-AF6E75484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FB310D-320D-4FDB-A7D4-C2C6BCD60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E98F34-4387-400D-BA8A-BE5060DF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3D244F-33A5-4695-8B2B-EBB44491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9D83B5-6C68-4397-A81E-9D749E05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99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DBEB2D-25CB-4973-B701-69E35193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3256B5-4AF7-499A-86C1-F56C3AB51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8E848D-9267-407F-861D-39F697CFC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580D-1778-4190-9CFB-F548DE1F08D9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91509-5B54-45B6-BD63-473385E33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26F049-B1BF-4C4F-A815-7C5D49000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9BF9-2D65-4865-AE8D-F8DC4472C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5A3CF-80A6-49EE-A799-0EF86D66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0E377-AED2-426C-B79E-637D11D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76A64D-0CB5-49F6-A112-64171E37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AE3BB-D69C-49EE-B6AC-092D78B8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7F68B-53E9-4598-BAD8-F1219016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7A8F9BE-943F-410C-B22B-604B14569C57}"/>
              </a:ext>
            </a:extLst>
          </p:cNvPr>
          <p:cNvSpPr/>
          <p:nvPr/>
        </p:nvSpPr>
        <p:spPr>
          <a:xfrm>
            <a:off x="3023935" y="180473"/>
            <a:ext cx="6144130" cy="40386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91EDA5-2439-40D2-B24F-57692A0A440D}"/>
              </a:ext>
            </a:extLst>
          </p:cNvPr>
          <p:cNvSpPr/>
          <p:nvPr/>
        </p:nvSpPr>
        <p:spPr>
          <a:xfrm>
            <a:off x="3023935" y="3569367"/>
            <a:ext cx="2045370" cy="21203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DDF690-E5FF-4DAB-932F-984EDAAA3CA6}"/>
              </a:ext>
            </a:extLst>
          </p:cNvPr>
          <p:cNvSpPr/>
          <p:nvPr/>
        </p:nvSpPr>
        <p:spPr>
          <a:xfrm>
            <a:off x="3701714" y="2435573"/>
            <a:ext cx="486477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560CF2-5FBA-497F-A880-CF652C1A98F4}"/>
              </a:ext>
            </a:extLst>
          </p:cNvPr>
          <p:cNvSpPr txBox="1"/>
          <p:nvPr/>
        </p:nvSpPr>
        <p:spPr>
          <a:xfrm>
            <a:off x="3465093" y="5689755"/>
            <a:ext cx="6545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会社情報ロゴ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B73278-EDC0-4D92-8053-097FADAB9179}"/>
              </a:ext>
            </a:extLst>
          </p:cNvPr>
          <p:cNvSpPr/>
          <p:nvPr/>
        </p:nvSpPr>
        <p:spPr>
          <a:xfrm>
            <a:off x="7122697" y="3569367"/>
            <a:ext cx="2045370" cy="21203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E492C1-1B2D-4A26-A556-25FEC3ABE823}"/>
              </a:ext>
            </a:extLst>
          </p:cNvPr>
          <p:cNvSpPr/>
          <p:nvPr/>
        </p:nvSpPr>
        <p:spPr>
          <a:xfrm>
            <a:off x="3701714" y="864860"/>
            <a:ext cx="486477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24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 裕紀</dc:creator>
  <cp:lastModifiedBy>木本 裕紀</cp:lastModifiedBy>
  <cp:revision>1</cp:revision>
  <dcterms:created xsi:type="dcterms:W3CDTF">2020-02-06T22:21:03Z</dcterms:created>
  <dcterms:modified xsi:type="dcterms:W3CDTF">2020-02-06T22:21:18Z</dcterms:modified>
</cp:coreProperties>
</file>