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90" y="-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0CFA23-4CDC-4A71-8889-55378CF736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5FE98B0-37AB-4E5A-ADFB-2B797367D8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E1D6A6-857A-434C-86F0-C147CE564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947A0-5C03-4B03-B9CB-AC79E1DEEF48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8949CA-DA2D-432C-BD9A-E306149E7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B90260-402F-4313-B199-B597AB7A6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D749A-F85A-465D-AF5F-7EC1D1757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597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DDA410-A69A-476B-98DF-DEE5F0F01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90642FC-CA34-4FE1-BE99-F58F6DD911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800639-480C-4BFC-A16D-A85AA32D6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947A0-5C03-4B03-B9CB-AC79E1DEEF48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931AE0-3549-4CCE-B25B-BD3232C9B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1B4EB5-3E50-4954-807E-1C4577429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D749A-F85A-465D-AF5F-7EC1D1757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2403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B767467-6501-47A1-ACD4-DBB17D4816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38E2A4D-C4F5-4AD3-AAAA-BA773A8D54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1B4D5E-AB2A-48B9-A896-7A732692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947A0-5C03-4B03-B9CB-AC79E1DEEF48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9FDA22-BE2C-430B-8762-6025FEBB2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14B901-DC60-46F3-95CA-2A32257EC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D749A-F85A-465D-AF5F-7EC1D1757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2664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D9C45D-C8E2-4580-81D4-ADAF3E4269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CBE22F3-6B12-430E-AFA5-CD533CAC5E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AEAF18-8309-4870-A81B-9F003F534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B0D9D3-7249-4547-B9D6-9F59EF996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93B7AB-66E6-486A-A28E-412AB1DE1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086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0A79C0-3AE4-4D2C-968A-FE36522DE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69A6789-F75F-43C3-8BB8-A891C97C8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AA56BA-E11C-4F55-B0D2-786069425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4124B7-D638-46E8-BA80-C7323A9FF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6CEF53-56F1-4E57-9F7E-6CF3FB509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780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D97665-0B6B-4C43-B42C-27806281F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20C615-E366-43ED-8EDA-F18C62E42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9A6ABD-160F-4B6F-992D-4C84E76F0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A67E45-6A00-44F3-9CB0-22CDF949B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69E544-B2E4-4456-A0C1-17FD118BD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665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832D44-6AF8-4B74-9B44-6C7CF0E7B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03A974F-64E1-4C11-BBD1-0B47729176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3B8E504-4E1A-40E3-8441-70B8CE67E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F8EB78D-108F-4E48-B07B-9E503D530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2349D98-E38B-4672-A379-AA589A252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E706C59-5461-4C72-9F44-CFA061991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988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822CE2-DD98-4CBD-9168-DE9587B98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DC856D-F20D-4794-B3F9-DCD54C3600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7F92EDA-A0B5-492D-BE8D-5AFEF1687C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4517735-D6F4-41A3-AE4D-DA9490E6B3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6276D7D-AE7E-4766-8B47-92CA856D2A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4AB8637-CA39-4A15-963E-D6CE66EA2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EE76E7B-46CB-4A9E-9435-ED2B1E351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0AB03AB-5A0A-4E1A-9865-8A73C09B6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32088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E212B1-ECAE-48D7-A6FC-A9A0D8C50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A3DC02B-CD67-4424-8408-689CB418B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61C9188-EBC0-41B1-AF34-3AC2A8BD4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2B8A08E-8745-4ECD-8A6D-06F28AC5F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5268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0153023-681E-483C-BDD9-8CF270631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FB4A4E4-E60C-454B-AE96-B70934DFC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2057712-49A4-4656-8E97-6EFEFB1B2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97516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5DBA1C-7826-4BB9-A7A4-4A36B97D6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33676F7-DB68-4A9F-B031-CCA6C4BA6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33E8A37-BAB6-4898-ACE3-14640C250F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9B45D08-09D8-4E52-A982-32166208B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EFC9034-EE2D-48BD-B3B8-EEE65626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375BB49-0432-43C9-ABB1-C0D153090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069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689ED7-DC85-49DD-818E-2F7620F5D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93E7AEB-5AE0-46DA-A180-5E83F8145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E42DB6-DE95-4109-8393-5C895594B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947A0-5C03-4B03-B9CB-AC79E1DEEF48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6819A8-E99B-4E4F-AB02-5C049B3EC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690FFE-3309-46B5-9C85-E4704B6F7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D749A-F85A-465D-AF5F-7EC1D1757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64702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710CBF-791E-4C04-8335-442E254FE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13E184F-D8D1-4AFD-AC55-BBA8E8D316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3EF13DE-3B85-4961-8C9C-C1DF587851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97EBF34-2FB0-4D81-A599-E175D3AB0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6A36135-AD46-4352-A023-BB3919319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CE0508-D361-4181-9F40-9772E286C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1548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AF5E30-8B28-448F-BF6A-44FF25BEC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4A8FA06-F026-4779-8FB0-781631FAF5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548AAB-C41E-404F-8D83-B35EE4F5E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D26854-CDB0-458C-AC9B-0E992EB05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EA7CBB-8B48-4719-9B2D-79433ACD7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5148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5DB870E-B68C-4407-ADF4-70A34C7E7A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ADF97F1-8794-437C-8F54-257F0C81E8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BF9560-46D2-45AE-BE6D-8F7C9E402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B392-0D56-498C-85B4-7CBB197B644F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8182C6-8031-4BE6-9EAD-A5692E027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2D9EBA-F256-408F-ADBE-35C4F46FF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289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D090BA-00DC-4027-B1CF-C203D996D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B6A6AF6-B4FB-41BE-9E20-93F35A2FD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0AEB2EF-42E9-48C8-A0D3-069CF269E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947A0-5C03-4B03-B9CB-AC79E1DEEF48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B35B16-AD0A-413C-9CCB-4CB507E46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9755F1-913F-4527-B382-DC8712C90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D749A-F85A-465D-AF5F-7EC1D1757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4932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76F8EE-29A6-487E-9989-9EFAF8B9A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856EF6-CEC5-46C6-9252-5B856D1093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815EB8A-5B15-4BA3-A562-345A82B56C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EE64F0A-BC03-4F49-AAE6-79FC8FC97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947A0-5C03-4B03-B9CB-AC79E1DEEF48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50D6D24-31FD-413D-A4E3-BBBF08722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F8097B0-0446-43BB-AF5A-D590C728F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D749A-F85A-465D-AF5F-7EC1D1757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451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49C0D4-6C2B-414F-B1BF-A0749D5AA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C27A598-CA12-4059-BF90-99597AB386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03CF53D-5D57-463C-A078-F9B1A96367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B87D4FF-C1A9-4C74-AD5F-867A02C8EC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F498083-CDA4-4FFF-AB42-9C99F224C8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F68CA95-0BB9-4730-9786-CF8788267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947A0-5C03-4B03-B9CB-AC79E1DEEF48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B17FBEC-7BB0-4EC6-8E74-BEC0B22F3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0ACB410-656A-4D13-8F8B-78A400DC2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D749A-F85A-465D-AF5F-7EC1D1757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3651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E4A0FE-D269-4C0A-AA4B-E414D1688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D9A0712-40BA-47AA-B3EC-4EB6C3F45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947A0-5C03-4B03-B9CB-AC79E1DEEF48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2008F9-333E-4BA8-ACB8-67828FE30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D13FDA4-BDF6-428B-8C38-BDA3BD41F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D749A-F85A-465D-AF5F-7EC1D1757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5829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695BE86-84A0-40AC-BEA7-4E07A55B2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947A0-5C03-4B03-B9CB-AC79E1DEEF48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4E38F06-959B-4629-853E-C4CEC9DB3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C350A72-1283-44A6-A936-67D31C7C9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D749A-F85A-465D-AF5F-7EC1D1757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81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96611B-0DE3-494D-A2C5-1E658FCE1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653A873-5108-49D0-B749-A732FEB71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AAFAF1A-5761-4A02-A6FA-8803457A14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8F4588F-A4E3-4CDD-9CBC-05D580355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947A0-5C03-4B03-B9CB-AC79E1DEEF48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5A336B8-0CB2-4FA9-A3E9-4C762D839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5E6929D-CFAF-49DE-A764-C88BAEF5D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D749A-F85A-465D-AF5F-7EC1D1757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087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E16C1F-0D8A-40B4-8049-3DB55C796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81106E7-CC0B-4078-B931-6C6FD99978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291FEBE-A230-42AA-B40E-D3A5E9348A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8A3955A-3AD4-405F-82B8-24DEF2410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947A0-5C03-4B03-B9CB-AC79E1DEEF48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36EE1D7-6FA4-499E-B97B-353B3D6CE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B74D19A-630D-4E3F-9E1E-211E7D37E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D749A-F85A-465D-AF5F-7EC1D1757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342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990C949-327E-4262-978A-B726E0913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BCAD596-9B87-4A12-8246-CCC1E8BA71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99C4FC-D607-4068-814D-708D7CED9F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947A0-5C03-4B03-B9CB-AC79E1DEEF48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765F39-4A51-4835-97BC-90879EDAF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026B4A-4B92-4768-A834-1BF1F8D9BD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D749A-F85A-465D-AF5F-7EC1D1757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34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A15A3CF-80A6-49EE-A799-0EF86D66A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A20E377-AED2-426C-B79E-637D11DE5B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76A64D-0CB5-49F6-A112-64171E3790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8B392-0D56-498C-85B4-7CBB197B644F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5AE3BB-D69C-49EE-B6AC-092D78B8E6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17F68B-53E9-4598-BAD8-F12190162E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49517-BA61-4A10-BFB0-678E9C77C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0295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8B1CDA3-1A77-4C23-AC79-74FE12ED4D00}"/>
              </a:ext>
            </a:extLst>
          </p:cNvPr>
          <p:cNvSpPr/>
          <p:nvPr/>
        </p:nvSpPr>
        <p:spPr>
          <a:xfrm>
            <a:off x="2803377" y="4867"/>
            <a:ext cx="5760000" cy="576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93EA11A7-1EEB-4911-92BB-1477F4EB5A2B}"/>
              </a:ext>
            </a:extLst>
          </p:cNvPr>
          <p:cNvSpPr/>
          <p:nvPr/>
        </p:nvSpPr>
        <p:spPr>
          <a:xfrm rot="19714208">
            <a:off x="6028666" y="1879011"/>
            <a:ext cx="825001" cy="33272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B560CF2-5FBA-497F-A880-CF652C1A98F4}"/>
              </a:ext>
            </a:extLst>
          </p:cNvPr>
          <p:cNvSpPr txBox="1"/>
          <p:nvPr/>
        </p:nvSpPr>
        <p:spPr>
          <a:xfrm>
            <a:off x="826339" y="5775877"/>
            <a:ext cx="112296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7200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木本システム</a:t>
            </a:r>
            <a:r>
              <a:rPr kumimoji="1" lang="ja-JP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ファビコン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9AB8676-A862-41D7-989F-B284EF4EE9FC}"/>
              </a:ext>
            </a:extLst>
          </p:cNvPr>
          <p:cNvSpPr/>
          <p:nvPr/>
        </p:nvSpPr>
        <p:spPr>
          <a:xfrm>
            <a:off x="4116431" y="592428"/>
            <a:ext cx="841935" cy="45848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DB8C5D4-80E1-4019-B309-1DD0CAEE0F5F}"/>
              </a:ext>
            </a:extLst>
          </p:cNvPr>
          <p:cNvSpPr/>
          <p:nvPr/>
        </p:nvSpPr>
        <p:spPr>
          <a:xfrm rot="2704868">
            <a:off x="5291356" y="323548"/>
            <a:ext cx="784042" cy="3643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7463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5">
            <a:lumMod val="75000"/>
          </a:scheme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1_Office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木本 裕紀</dc:creator>
  <cp:lastModifiedBy>木本 裕紀</cp:lastModifiedBy>
  <cp:revision>2</cp:revision>
  <dcterms:created xsi:type="dcterms:W3CDTF">2020-02-06T22:20:29Z</dcterms:created>
  <dcterms:modified xsi:type="dcterms:W3CDTF">2020-02-06T23:13:57Z</dcterms:modified>
</cp:coreProperties>
</file>