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58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3DCAF2-64F6-4C57-9AD7-C4E7065414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75FF9D4-6CD3-456A-A154-0D5C10B24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897ACF-F6B1-4562-A15C-A3196A989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CFFD-26B8-4F59-A45C-B468AD28E2B9}" type="datetimeFigureOut">
              <a:rPr kumimoji="1" lang="ja-JP" altLang="en-US" smtClean="0"/>
              <a:t>2020/2/11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CC7154-AB7B-4934-B5C0-CE768DF4F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7D10C7-1B95-49CC-A7F9-91733110D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0757-C8E1-45BC-971F-6C23BEECC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22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0B78B7-6410-4B21-976B-DC6A37B93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77EF705-49F5-459F-9BF5-315EFD9529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4AA7E0-75B5-44C2-B20C-0904D777A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CFFD-26B8-4F59-A45C-B468AD28E2B9}" type="datetimeFigureOut">
              <a:rPr kumimoji="1" lang="ja-JP" altLang="en-US" smtClean="0"/>
              <a:t>2020/2/11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990406-53C7-41D8-B2AA-BE0A3CCDA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658EC0-920B-4A8B-AF5C-5F76F50AB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0757-C8E1-45BC-971F-6C23BEECC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610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2D2E425-E977-4B8F-9F89-D49614328B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422044A-8743-48BF-9CA2-E8E7AD042E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5AA721-7283-49EB-A606-21C9976A0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CFFD-26B8-4F59-A45C-B468AD28E2B9}" type="datetimeFigureOut">
              <a:rPr kumimoji="1" lang="ja-JP" altLang="en-US" smtClean="0"/>
              <a:t>2020/2/11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B34891-ED6F-48C3-A4AB-1C1793518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B1BB53-24BA-4266-BB78-C973F5B79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0757-C8E1-45BC-971F-6C23BEECC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304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D9C45D-C8E2-4580-81D4-ADAF3E426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CBE22F3-6B12-430E-AFA5-CD533CAC5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AEAF18-8309-4870-A81B-9F003F53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B0D9D3-7249-4547-B9D6-9F59EF996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93B7AB-66E6-486A-A28E-412AB1DE1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651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0A79C0-3AE4-4D2C-968A-FE36522DE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69A6789-F75F-43C3-8BB8-A891C97C8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AA56BA-E11C-4F55-B0D2-786069425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4124B7-D638-46E8-BA80-C7323A9FF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6CEF53-56F1-4E57-9F7E-6CF3FB509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383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D97665-0B6B-4C43-B42C-27806281F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20C615-E366-43ED-8EDA-F18C62E42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9A6ABD-160F-4B6F-992D-4C84E76F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A67E45-6A00-44F3-9CB0-22CDF949B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69E544-B2E4-4456-A0C1-17FD118B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939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832D44-6AF8-4B74-9B44-6C7CF0E7B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3A974F-64E1-4C11-BBD1-0B4772917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3B8E504-4E1A-40E3-8441-70B8CE67E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8EB78D-108F-4E48-B07B-9E503D530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349D98-E38B-4672-A379-AA589A252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706C59-5461-4C72-9F44-CFA061991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338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822CE2-DD98-4CBD-9168-DE9587B98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DC856D-F20D-4794-B3F9-DCD54C360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7F92EDA-A0B5-492D-BE8D-5AFEF1687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4517735-D6F4-41A3-AE4D-DA9490E6B3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6276D7D-AE7E-4766-8B47-92CA856D2A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4AB8637-CA39-4A15-963E-D6CE66EA2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EE76E7B-46CB-4A9E-9435-ED2B1E351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0AB03AB-5A0A-4E1A-9865-8A73C09B6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2347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E212B1-ECAE-48D7-A6FC-A9A0D8C50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3DC02B-CD67-4424-8408-689CB418B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61C9188-EBC0-41B1-AF34-3AC2A8BD4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2B8A08E-8745-4ECD-8A6D-06F28AC5F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5111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0153023-681E-483C-BDD9-8CF270631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FB4A4E4-E60C-454B-AE96-B70934DFC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2057712-49A4-4656-8E97-6EFEFB1B2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7094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5DBA1C-7826-4BB9-A7A4-4A36B97D6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3676F7-DB68-4A9F-B031-CCA6C4BA6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33E8A37-BAB6-4898-ACE3-14640C250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9B45D08-09D8-4E52-A982-32166208B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FC9034-EE2D-48BD-B3B8-EEE65626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75BB49-0432-43C9-ABB1-C0D15309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668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E4C02-F84D-4DB9-A926-76C92B0BB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AD291A-5501-4EC8-91DE-8D9CEBF76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9C3272-8D80-4B53-8176-332E8CBE3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CFFD-26B8-4F59-A45C-B468AD28E2B9}" type="datetimeFigureOut">
              <a:rPr kumimoji="1" lang="ja-JP" altLang="en-US" smtClean="0"/>
              <a:t>2020/2/11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329271-B93B-4B17-93B8-E2A38E48D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FC6FDB-D1A6-4ECC-94FD-A5546B496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0757-C8E1-45BC-971F-6C23BEECC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59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710CBF-791E-4C04-8335-442E254F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13E184F-D8D1-4AFD-AC55-BBA8E8D316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3EF13DE-3B85-4961-8C9C-C1DF58785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7EBF34-2FB0-4D81-A599-E175D3AB0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A36135-AD46-4352-A023-BB3919319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CE0508-D361-4181-9F40-9772E286C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1298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AF5E30-8B28-448F-BF6A-44FF25BEC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4A8FA06-F026-4779-8FB0-781631FAF5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548AAB-C41E-404F-8D83-B35EE4F5E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D26854-CDB0-458C-AC9B-0E992EB05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EA7CBB-8B48-4719-9B2D-79433ACD7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696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5DB870E-B68C-4407-ADF4-70A34C7E7A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ADF97F1-8794-437C-8F54-257F0C81E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BF9560-46D2-45AE-BE6D-8F7C9E402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8182C6-8031-4BE6-9EAD-A5692E027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2D9EBA-F256-408F-ADBE-35C4F46FF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92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E52A76-F6D6-40E5-974A-19AC7721E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95ABBE-250C-4D95-AAB9-8DE30B96B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FA30B0-33D3-4293-A8C5-FBEBDA0D1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CFFD-26B8-4F59-A45C-B468AD28E2B9}" type="datetimeFigureOut">
              <a:rPr kumimoji="1" lang="ja-JP" altLang="en-US" smtClean="0"/>
              <a:t>2020/2/11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3EC57D-5DE9-4DB7-8114-AC5B4563F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0EF0BD-7BC9-40DD-82B5-A36027DFB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0757-C8E1-45BC-971F-6C23BEECC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9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334B5F-81AF-46EC-BF54-C7747718A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E3D031-F1E1-4567-AE37-E1D0A59D24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2850BD3-F280-44D5-841A-4E2BD90EF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059F4CB-439D-4BE8-B19A-5B413CBD1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CFFD-26B8-4F59-A45C-B468AD28E2B9}" type="datetimeFigureOut">
              <a:rPr kumimoji="1" lang="ja-JP" altLang="en-US" smtClean="0"/>
              <a:t>2020/2/11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5026D8-A577-4AC8-9955-1B1CF2783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907D513-1F63-41D8-929B-B717052C7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0757-C8E1-45BC-971F-6C23BEECC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09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B7D19-1BE2-4BCE-9494-C6B7AB4B3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A6C318-B134-4B1E-AF08-274754D8F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AC43A53-3E23-4889-9608-E5E80502C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FBA159F-BD89-45DD-AD31-17B86D21FA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6BB7F8-73D9-43DF-98AF-BAEB206123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6B19A4C-9127-4A98-990B-5FAF97920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CFFD-26B8-4F59-A45C-B468AD28E2B9}" type="datetimeFigureOut">
              <a:rPr kumimoji="1" lang="ja-JP" altLang="en-US" smtClean="0"/>
              <a:t>2020/2/11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8B53EC7-C769-4CAC-8131-2E0885387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65E5B2C-265D-468B-B607-A37EE0413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0757-C8E1-45BC-971F-6C23BEECC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004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0DD984-1135-467A-8EB1-3ACBCC225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CA39A27-783B-448B-9FBF-04A394BD8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CFFD-26B8-4F59-A45C-B468AD28E2B9}" type="datetimeFigureOut">
              <a:rPr kumimoji="1" lang="ja-JP" altLang="en-US" smtClean="0"/>
              <a:t>2020/2/11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2EAD3AB-0B00-48B8-B725-60F8773BE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791D71B-2C97-4614-9260-B5AAA1A88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0757-C8E1-45BC-971F-6C23BEECC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73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0B68205-463A-426C-A566-0E70C4142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CFFD-26B8-4F59-A45C-B468AD28E2B9}" type="datetimeFigureOut">
              <a:rPr kumimoji="1" lang="ja-JP" altLang="en-US" smtClean="0"/>
              <a:t>2020/2/11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511A0D0-85A1-4754-8CFD-0DCA9E479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E65432F-D268-42E1-B531-B7E037799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0757-C8E1-45BC-971F-6C23BEECC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44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D90388-AFAA-4495-8F1C-F08974FB6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7BAB99-3D99-4AD7-B1D5-E0AB7899C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678358C-E521-4EF5-A459-D434DEB16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5B5FC6-8E67-482D-AD6B-71228C3A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CFFD-26B8-4F59-A45C-B468AD28E2B9}" type="datetimeFigureOut">
              <a:rPr kumimoji="1" lang="ja-JP" altLang="en-US" smtClean="0"/>
              <a:t>2020/2/11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E180798-F7A7-43AD-ABDA-7A45C5A1A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483369-314A-4A19-8B14-31988CB5A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0757-C8E1-45BC-971F-6C23BEECC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321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9A2099-3B58-427C-AC30-98C782347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47ACA6A-89DC-46FE-B53F-8A7C50CB1F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61DE95E-63E3-4F23-92AB-4AD3446AC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CAD311-6A88-4BBF-BCAE-6EB27FCDB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CFFD-26B8-4F59-A45C-B468AD28E2B9}" type="datetimeFigureOut">
              <a:rPr kumimoji="1" lang="ja-JP" altLang="en-US" smtClean="0"/>
              <a:t>2020/2/11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E0A3029-4AB6-48E1-8879-C33E3C6C4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8DFF652-BAD6-45FC-AF39-E55143186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0757-C8E1-45BC-971F-6C23BEECC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01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399AE45-EC89-46ED-9754-9452F5501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DD1ED22-8C33-488D-AE9C-B55321E26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A51F79-6B4B-4D6B-A4E1-102C9701D5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DCFFD-26B8-4F59-A45C-B468AD28E2B9}" type="datetimeFigureOut">
              <a:rPr kumimoji="1" lang="ja-JP" altLang="en-US" smtClean="0"/>
              <a:t>2020/2/11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31C19D-14CE-4E56-9CE6-4719FE0C37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52F729-1953-4457-BB58-B1A8397E8E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20757-C8E1-45BC-971F-6C23BEECC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47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A15A3CF-80A6-49EE-A799-0EF86D66A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A20E377-AED2-426C-B79E-637D11DE5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76A64D-0CB5-49F6-A112-64171E3790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8B392-0D56-498C-85B4-7CBB197B644F}" type="datetimeFigureOut">
              <a:rPr kumimoji="1" lang="ja-JP" altLang="en-US" smtClean="0"/>
              <a:t>2020/2/11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5AE3BB-D69C-49EE-B6AC-092D78B8E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17F68B-53E9-4598-BAD8-F12190162E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89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0E99707-FAC1-4D7E-B3D3-FDD77FA78135}"/>
              </a:ext>
            </a:extLst>
          </p:cNvPr>
          <p:cNvSpPr txBox="1"/>
          <p:nvPr/>
        </p:nvSpPr>
        <p:spPr>
          <a:xfrm>
            <a:off x="2364828" y="5976977"/>
            <a:ext cx="8013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メニューアイコン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3D71BC1B-A253-46E5-9969-5BE7188AAC4C}"/>
              </a:ext>
            </a:extLst>
          </p:cNvPr>
          <p:cNvSpPr/>
          <p:nvPr/>
        </p:nvSpPr>
        <p:spPr>
          <a:xfrm>
            <a:off x="3396000" y="729000"/>
            <a:ext cx="5400000" cy="54000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F8385510-D755-4FF9-A9A9-5B759EA570F6}"/>
              </a:ext>
            </a:extLst>
          </p:cNvPr>
          <p:cNvSpPr/>
          <p:nvPr/>
        </p:nvSpPr>
        <p:spPr>
          <a:xfrm>
            <a:off x="4363356" y="1986353"/>
            <a:ext cx="3465289" cy="558000"/>
          </a:xfrm>
          <a:prstGeom prst="roundRect">
            <a:avLst>
              <a:gd name="adj" fmla="val 4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595EF7F4-27C8-4161-A5F7-3DC4D190611C}"/>
              </a:ext>
            </a:extLst>
          </p:cNvPr>
          <p:cNvSpPr/>
          <p:nvPr/>
        </p:nvSpPr>
        <p:spPr>
          <a:xfrm>
            <a:off x="4363357" y="3150000"/>
            <a:ext cx="3465288" cy="558000"/>
          </a:xfrm>
          <a:prstGeom prst="roundRect">
            <a:avLst>
              <a:gd name="adj" fmla="val 4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FC6B1AFE-3446-4776-8978-FAC935AF9DCC}"/>
              </a:ext>
            </a:extLst>
          </p:cNvPr>
          <p:cNvSpPr/>
          <p:nvPr/>
        </p:nvSpPr>
        <p:spPr>
          <a:xfrm>
            <a:off x="4363356" y="4311496"/>
            <a:ext cx="3465289" cy="558000"/>
          </a:xfrm>
          <a:prstGeom prst="roundRect">
            <a:avLst>
              <a:gd name="adj" fmla="val 4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7535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65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木本 裕紀</dc:creator>
  <cp:lastModifiedBy>木本 裕紀</cp:lastModifiedBy>
  <cp:revision>1</cp:revision>
  <dcterms:created xsi:type="dcterms:W3CDTF">2020-02-11T02:12:21Z</dcterms:created>
  <dcterms:modified xsi:type="dcterms:W3CDTF">2020-02-11T02:12:28Z</dcterms:modified>
</cp:coreProperties>
</file>